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9" r:id="rId2"/>
    <p:sldId id="362" r:id="rId3"/>
    <p:sldId id="376" r:id="rId4"/>
    <p:sldId id="383" r:id="rId5"/>
    <p:sldId id="375" r:id="rId6"/>
    <p:sldId id="374" r:id="rId7"/>
    <p:sldId id="384" r:id="rId8"/>
    <p:sldId id="373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1692"/>
  </p:normalViewPr>
  <p:slideViewPr>
    <p:cSldViewPr snapToGrid="0" snapToObjects="1">
      <p:cViewPr varScale="1">
        <p:scale>
          <a:sx n="135" d="100"/>
          <a:sy n="135" d="100"/>
        </p:scale>
        <p:origin x="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carefully engineered so that they didn’t conflict.</a:t>
            </a:r>
          </a:p>
          <a:p>
            <a:r>
              <a:rPr lang="en-US" dirty="0"/>
              <a:t>  - any commit they put after green could have been put on the end of your main.</a:t>
            </a:r>
          </a:p>
          <a:p>
            <a:r>
              <a:rPr lang="en-US" dirty="0"/>
              <a:t>  - so as long as none of them conflict and all build from green its going to work.</a:t>
            </a:r>
          </a:p>
          <a:p>
            <a:r>
              <a:rPr lang="en-US" dirty="0"/>
              <a:t>    - Imagine each commit being to a different file.</a:t>
            </a:r>
          </a:p>
          <a:p>
            <a:r>
              <a:rPr lang="en-US" dirty="0"/>
              <a:t>    - this is what was done in the prior homework</a:t>
            </a:r>
          </a:p>
          <a:p>
            <a:r>
              <a:rPr lang="en-US" dirty="0"/>
              <a:t>      - All of the issues were carefully created so that they were in different files or different parts </a:t>
            </a:r>
            <a:r>
              <a:rPr lang="en-US"/>
              <a:t>of the same file.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This is the reason we don’t commit to main.</a:t>
            </a:r>
          </a:p>
          <a:p>
            <a:r>
              <a:rPr lang="en-US" dirty="0"/>
              <a:t>  - As long as you don’t commit to main,</a:t>
            </a:r>
          </a:p>
          <a:p>
            <a:r>
              <a:rPr lang="en-US" dirty="0"/>
              <a:t>  - any commits added to main by the maintainers</a:t>
            </a:r>
          </a:p>
          <a:p>
            <a:r>
              <a:rPr lang="en-US" dirty="0"/>
              <a:t>  - can simply be added onto your main</a:t>
            </a:r>
          </a:p>
          <a:p>
            <a:endParaRPr lang="en-US" dirty="0"/>
          </a:p>
          <a:p>
            <a:r>
              <a:rPr lang="en-US" dirty="0"/>
              <a:t>This is called a “Fast-Forward Merge”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fast-forward merge we just saw works because we didn’t commit to main.</a:t>
            </a:r>
          </a:p>
          <a:p>
            <a:endParaRPr lang="en-US" dirty="0"/>
          </a:p>
          <a:p>
            <a:r>
              <a:rPr lang="en-US" dirty="0"/>
              <a:t>That is we followed our RULE:</a:t>
            </a:r>
          </a:p>
          <a:p>
            <a:r>
              <a:rPr lang="en-US" dirty="0"/>
              <a:t>  - You should only ever commit to feature branches.</a:t>
            </a:r>
          </a:p>
          <a:p>
            <a:endParaRPr lang="en-US" dirty="0"/>
          </a:p>
          <a:p>
            <a:r>
              <a:rPr lang="en-US" dirty="0"/>
              <a:t>Let’s see what happens when you don’t follow the rule!!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 Points: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What order would the commits appear in in your main? </a:t>
            </a:r>
          </a:p>
          <a:p>
            <a:r>
              <a:rPr lang="en-US" dirty="0"/>
              <a:t>      - And then your main would still not be synchronized with the upstream!</a:t>
            </a:r>
          </a:p>
          <a:p>
            <a:r>
              <a:rPr lang="en-US" dirty="0"/>
              <a:t>    - Also imagine…</a:t>
            </a:r>
          </a:p>
          <a:p>
            <a:r>
              <a:rPr lang="en-US" dirty="0"/>
              <a:t>      - The blue commit builds on the green one</a:t>
            </a:r>
          </a:p>
          <a:p>
            <a:r>
              <a:rPr lang="en-US" dirty="0"/>
              <a:t>      - Your fuchsia commit builds on the green one</a:t>
            </a:r>
          </a:p>
          <a:p>
            <a:r>
              <a:rPr lang="en-US" dirty="0"/>
              <a:t>      - How might that be a problem?</a:t>
            </a:r>
          </a:p>
          <a:p>
            <a:endParaRPr lang="en-US" dirty="0"/>
          </a:p>
          <a:p>
            <a:r>
              <a:rPr lang="en-US" dirty="0"/>
              <a:t>This is why you never commit to main.</a:t>
            </a:r>
          </a:p>
          <a:p>
            <a:r>
              <a:rPr lang="en-US" dirty="0"/>
              <a:t>  - So long as you haven’t added any commits to main</a:t>
            </a:r>
          </a:p>
          <a:p>
            <a:r>
              <a:rPr lang="en-US" dirty="0"/>
              <a:t>  - The changes made to main by the maintainers are easily added to the end of your main</a:t>
            </a:r>
          </a:p>
          <a:p>
            <a:r>
              <a:rPr lang="en-US" dirty="0"/>
              <a:t>  - There will never be a conflict.</a:t>
            </a:r>
          </a:p>
          <a:p>
            <a:r>
              <a:rPr lang="en-US" dirty="0"/>
              <a:t>  - That is they can be added via a “Fast Forward Merge”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8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3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654144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469502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5D2AA7-CDBE-1644-835E-4509E9BF6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add</a:t>
            </a:r>
            <a:r>
              <a:rPr lang="en-US" sz="1800" dirty="0">
                <a:latin typeface="Segoe Print" panose="02000800000000000000" pitchFamily="2" charset="0"/>
              </a:rPr>
              <a:t> changes to stage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631ACB-6D53-E544-A60F-1AA2AC18CE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09318" y="1253744"/>
            <a:ext cx="4192618" cy="35337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/>
              <a:t>GitHub and Git: </a:t>
            </a:r>
            <a:r>
              <a:rPr lang="en-US" sz="3200" i="1"/>
              <a:t>Synch </a:t>
            </a:r>
            <a:r>
              <a:rPr lang="en-US" sz="3200" i="1" dirty="0"/>
              <a:t>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9505DC-EE81-CC70-EEA3-F0DE3C64E7BD}"/>
              </a:ext>
            </a:extLst>
          </p:cNvPr>
          <p:cNvSpPr txBox="1"/>
          <p:nvPr/>
        </p:nvSpPr>
        <p:spPr>
          <a:xfrm rot="21131740">
            <a:off x="-56278" y="3171834"/>
            <a:ext cx="2074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Fast-Forward</a:t>
            </a:r>
            <a:b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</a:t>
            </a:r>
          </a:p>
          <a:p>
            <a:pPr algn="ctr"/>
            <a:r>
              <a:rPr lang="en-US" sz="2000" b="1" dirty="0">
                <a:latin typeface="Segoe Print" panose="02000800000000000000" pitchFamily="2" charset="0"/>
              </a:rPr>
              <a:t>New commits can be added to the end of the branch.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0D9359-CB22-2D4D-B50C-1C92A5A87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099" y="1992129"/>
            <a:ext cx="1864134" cy="9427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FC27E4-6DC0-484C-8CD1-7B30CD92EB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661" y="639067"/>
            <a:ext cx="1940677" cy="13110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8FB15D-F0F5-0494-35F0-C60167A7A25D}"/>
              </a:ext>
            </a:extLst>
          </p:cNvPr>
          <p:cNvSpPr txBox="1"/>
          <p:nvPr/>
        </p:nvSpPr>
        <p:spPr>
          <a:xfrm rot="20992688">
            <a:off x="178718" y="3717306"/>
            <a:ext cx="2270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What has happened and what can go wrong here?</a:t>
            </a:r>
            <a:endParaRPr lang="en-US" sz="1800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31B5D-3EEE-DA75-9B36-DFE8D728A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5619</TotalTime>
  <Words>1891</Words>
  <Application>Microsoft Macintosh PowerPoint</Application>
  <PresentationFormat>On-screen Show (16:9)</PresentationFormat>
  <Paragraphs>241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3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Don’t commit to main!</vt:lpstr>
      <vt:lpstr>GitHub and Git: Delete Feature Branches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425</cp:revision>
  <dcterms:created xsi:type="dcterms:W3CDTF">2020-09-29T11:59:10Z</dcterms:created>
  <dcterms:modified xsi:type="dcterms:W3CDTF">2022-11-16T20:00:44Z</dcterms:modified>
</cp:coreProperties>
</file>

<file path=docProps/thumbnail.jpeg>
</file>